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57" r:id="rId3"/>
    <p:sldId id="258" r:id="rId4"/>
    <p:sldId id="266" r:id="rId5"/>
    <p:sldId id="267" r:id="rId6"/>
    <p:sldId id="265" r:id="rId7"/>
    <p:sldId id="269" r:id="rId8"/>
    <p:sldId id="261" r:id="rId9"/>
    <p:sldId id="260" r:id="rId10"/>
    <p:sldId id="262" r:id="rId11"/>
    <p:sldId id="26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656" y="6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0E227-DFC3-40B0-A52E-42A83F2E6866}" type="datetimeFigureOut">
              <a:rPr lang="de-DE" smtClean="0"/>
              <a:t>30.08.2019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045A8-6E76-4C26-9D8F-3CC4281405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8563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0E227-DFC3-40B0-A52E-42A83F2E6866}" type="datetimeFigureOut">
              <a:rPr lang="de-DE" smtClean="0"/>
              <a:t>30.08.2019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045A8-6E76-4C26-9D8F-3CC4281405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405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0E227-DFC3-40B0-A52E-42A83F2E6866}" type="datetimeFigureOut">
              <a:rPr lang="de-DE" smtClean="0"/>
              <a:t>30.08.2019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045A8-6E76-4C26-9D8F-3CC4281405AF}" type="slidenum">
              <a:rPr lang="de-DE" smtClean="0"/>
              <a:t>‹Nr.›</a:t>
            </a:fld>
            <a:endParaRPr lang="de-DE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4275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0E227-DFC3-40B0-A52E-42A83F2E6866}" type="datetimeFigureOut">
              <a:rPr lang="de-DE" smtClean="0"/>
              <a:t>30.08.2019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045A8-6E76-4C26-9D8F-3CC4281405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3051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0E227-DFC3-40B0-A52E-42A83F2E6866}" type="datetimeFigureOut">
              <a:rPr lang="de-DE" smtClean="0"/>
              <a:t>30.08.2019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045A8-6E76-4C26-9D8F-3CC4281405AF}" type="slidenum">
              <a:rPr lang="de-DE" smtClean="0"/>
              <a:t>‹Nr.›</a:t>
            </a:fld>
            <a:endParaRPr lang="de-DE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23540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0E227-DFC3-40B0-A52E-42A83F2E6866}" type="datetimeFigureOut">
              <a:rPr lang="de-DE" smtClean="0"/>
              <a:t>30.08.2019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045A8-6E76-4C26-9D8F-3CC4281405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40486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0E227-DFC3-40B0-A52E-42A83F2E6866}" type="datetimeFigureOut">
              <a:rPr lang="de-DE" smtClean="0"/>
              <a:t>30.08.2019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045A8-6E76-4C26-9D8F-3CC4281405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5832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0E227-DFC3-40B0-A52E-42A83F2E6866}" type="datetimeFigureOut">
              <a:rPr lang="de-DE" smtClean="0"/>
              <a:t>30.08.2019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045A8-6E76-4C26-9D8F-3CC4281405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5440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0E227-DFC3-40B0-A52E-42A83F2E6866}" type="datetimeFigureOut">
              <a:rPr lang="de-DE" smtClean="0"/>
              <a:t>30.08.2019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045A8-6E76-4C26-9D8F-3CC4281405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124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0E227-DFC3-40B0-A52E-42A83F2E6866}" type="datetimeFigureOut">
              <a:rPr lang="de-DE" smtClean="0"/>
              <a:t>30.08.2019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045A8-6E76-4C26-9D8F-3CC4281405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5475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0E227-DFC3-40B0-A52E-42A83F2E6866}" type="datetimeFigureOut">
              <a:rPr lang="de-DE" smtClean="0"/>
              <a:t>30.08.2019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045A8-6E76-4C26-9D8F-3CC4281405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3734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0E227-DFC3-40B0-A52E-42A83F2E6866}" type="datetimeFigureOut">
              <a:rPr lang="de-DE" smtClean="0"/>
              <a:t>30.08.2019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045A8-6E76-4C26-9D8F-3CC4281405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5786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0E227-DFC3-40B0-A52E-42A83F2E6866}" type="datetimeFigureOut">
              <a:rPr lang="de-DE" smtClean="0"/>
              <a:t>30.08.2019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045A8-6E76-4C26-9D8F-3CC4281405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1095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0E227-DFC3-40B0-A52E-42A83F2E6866}" type="datetimeFigureOut">
              <a:rPr lang="de-DE" smtClean="0"/>
              <a:t>30.08.2019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045A8-6E76-4C26-9D8F-3CC4281405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4081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0E227-DFC3-40B0-A52E-42A83F2E6866}" type="datetimeFigureOut">
              <a:rPr lang="de-DE" smtClean="0"/>
              <a:t>30.08.2019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045A8-6E76-4C26-9D8F-3CC4281405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4422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0E227-DFC3-40B0-A52E-42A83F2E6866}" type="datetimeFigureOut">
              <a:rPr lang="de-DE" smtClean="0"/>
              <a:t>30.08.2019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045A8-6E76-4C26-9D8F-3CC4281405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1722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0E227-DFC3-40B0-A52E-42A83F2E6866}" type="datetimeFigureOut">
              <a:rPr lang="de-DE" smtClean="0"/>
              <a:t>30.08.2019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F1045A8-6E76-4C26-9D8F-3CC4281405A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1102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11150F-6838-4EDB-BCC3-709B978528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Mobile Game Design </a:t>
            </a:r>
            <a:r>
              <a:rPr lang="de-DE" b="1" dirty="0" err="1"/>
              <a:t>Assignment</a:t>
            </a:r>
            <a:r>
              <a:rPr lang="de-DE" b="1" dirty="0"/>
              <a:t> 1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DB65E07-B0A1-4052-9893-EB66D6A66A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  <a:p>
            <a:r>
              <a:rPr lang="de-DE" dirty="0"/>
              <a:t>Game Analy</a:t>
            </a:r>
            <a:r>
              <a:rPr lang="de-DE" b="1" dirty="0"/>
              <a:t>sis: </a:t>
            </a:r>
            <a:r>
              <a:rPr lang="en-US" i="1" dirty="0"/>
              <a:t>Valkyrie Profile: Covenant of the Plume</a:t>
            </a:r>
            <a:endParaRPr lang="en-US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4890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6713E4-7CA0-4AA7-AC52-6FBAA24E5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MDA Analysis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68C5C4C-8919-45BF-8CF3-DEDD88612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de-DE" sz="2800" dirty="0" err="1"/>
              <a:t>Aesthetics</a:t>
            </a:r>
            <a:r>
              <a:rPr lang="de-DE" sz="2800" dirty="0"/>
              <a:t>:</a:t>
            </a:r>
          </a:p>
          <a:p>
            <a:pPr lvl="1"/>
            <a:r>
              <a:rPr lang="de-DE" sz="2800" dirty="0"/>
              <a:t> Narrative, Fantasy, Discovery, Challenge</a:t>
            </a:r>
          </a:p>
          <a:p>
            <a:pPr lvl="1"/>
            <a:r>
              <a:rPr lang="en-US" sz="2800" dirty="0"/>
              <a:t> Muted </a:t>
            </a:r>
            <a:r>
              <a:rPr lang="en-US" sz="2800" dirty="0" err="1"/>
              <a:t>colours</a:t>
            </a:r>
            <a:r>
              <a:rPr lang="en-US" sz="2800" dirty="0"/>
              <a:t>, </a:t>
            </a:r>
            <a:r>
              <a:rPr lang="en-US" sz="2800" dirty="0" err="1"/>
              <a:t>düstere</a:t>
            </a:r>
            <a:r>
              <a:rPr lang="en-US" sz="2800" dirty="0"/>
              <a:t> </a:t>
            </a:r>
            <a:r>
              <a:rPr lang="en-US" sz="2800" dirty="0" err="1"/>
              <a:t>Atmosphäre</a:t>
            </a:r>
            <a:r>
              <a:rPr lang="en-US" sz="2800" dirty="0"/>
              <a:t>, </a:t>
            </a:r>
            <a:r>
              <a:rPr lang="en-US" sz="2800" dirty="0" err="1"/>
              <a:t>mystische</a:t>
            </a:r>
            <a:r>
              <a:rPr lang="en-US" sz="2800" dirty="0"/>
              <a:t> </a:t>
            </a:r>
            <a:r>
              <a:rPr lang="en-US" sz="2800" dirty="0" err="1"/>
              <a:t>Musik</a:t>
            </a:r>
            <a:endParaRPr lang="de-DE" sz="2800" dirty="0"/>
          </a:p>
          <a:p>
            <a:pPr lvl="1"/>
            <a:endParaRPr lang="de-DE" sz="2800" dirty="0"/>
          </a:p>
          <a:p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4125320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P_Cut1">
            <a:hlinkClick r:id="" action="ppaction://media"/>
            <a:extLst>
              <a:ext uri="{FF2B5EF4-FFF2-40B4-BE49-F238E27FC236}">
                <a16:creationId xmlns:a16="http://schemas.microsoft.com/office/drawing/2014/main" id="{4C7CBEB5-D6B6-4BD3-9773-27434087DB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5788" y="609600"/>
            <a:ext cx="7262812" cy="5447108"/>
          </a:xfrm>
        </p:spPr>
      </p:pic>
    </p:spTree>
    <p:extLst>
      <p:ext uri="{BB962C8B-B14F-4D97-AF65-F5344CB8AC3E}">
        <p14:creationId xmlns:p14="http://schemas.microsoft.com/office/powerpoint/2010/main" val="74701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E56ECBC-00F9-425C-811C-7209ED749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018" y="3185784"/>
            <a:ext cx="4637082" cy="308576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6F506E5-5B87-4F5C-89EA-D16F2B972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Valkyrie Profile: </a:t>
            </a:r>
            <a:br>
              <a:rPr lang="en-US" i="1" dirty="0"/>
            </a:br>
            <a:r>
              <a:rPr lang="en-US" i="1" dirty="0"/>
              <a:t>Covenant of the Plume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A27D886-1025-4926-ADBE-60E801E61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400" dirty="0"/>
              <a:t>erschienen für Nintendo DS in 2008</a:t>
            </a:r>
          </a:p>
          <a:p>
            <a:r>
              <a:rPr lang="de-DE" sz="2400" dirty="0"/>
              <a:t>interessanter Genre-Mix</a:t>
            </a:r>
          </a:p>
          <a:p>
            <a:r>
              <a:rPr lang="de-DE" sz="2400" dirty="0" err="1"/>
              <a:t>Verwebung</a:t>
            </a:r>
            <a:r>
              <a:rPr lang="de-DE" sz="2400" dirty="0"/>
              <a:t> der Story mit Gameplay-Elementen</a:t>
            </a:r>
          </a:p>
        </p:txBody>
      </p:sp>
    </p:spTree>
    <p:extLst>
      <p:ext uri="{BB962C8B-B14F-4D97-AF65-F5344CB8AC3E}">
        <p14:creationId xmlns:p14="http://schemas.microsoft.com/office/powerpoint/2010/main" val="4149406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C4C99A-CE80-4DB6-8222-14F0DFA93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Game-Genre: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9BA9BAF-1A9C-4894-97AB-31A2C4EB6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de-DE" sz="2800" dirty="0"/>
              <a:t>RPG</a:t>
            </a:r>
          </a:p>
          <a:p>
            <a:pPr lvl="1"/>
            <a:r>
              <a:rPr lang="de-DE" sz="2800" dirty="0"/>
              <a:t>mehrere Spielercharaktere</a:t>
            </a:r>
          </a:p>
          <a:p>
            <a:pPr marL="457200" lvl="1" indent="0">
              <a:buNone/>
            </a:pPr>
            <a:r>
              <a:rPr lang="de-DE" sz="2800" dirty="0"/>
              <a:t>   mit Ausrüstung und </a:t>
            </a:r>
          </a:p>
          <a:p>
            <a:pPr marL="457200" lvl="1" indent="0">
              <a:buNone/>
            </a:pPr>
            <a:r>
              <a:rPr lang="de-DE" sz="2800" dirty="0"/>
              <a:t>   Fähigkeiten</a:t>
            </a:r>
          </a:p>
          <a:p>
            <a:pPr lvl="1"/>
            <a:r>
              <a:rPr lang="de-DE" sz="2800" dirty="0"/>
              <a:t>können </a:t>
            </a:r>
            <a:r>
              <a:rPr lang="de-DE" sz="2800" dirty="0" err="1"/>
              <a:t>aufleveln</a:t>
            </a:r>
            <a:endParaRPr lang="de-DE" sz="2800" dirty="0"/>
          </a:p>
          <a:p>
            <a:pPr lvl="1"/>
            <a:r>
              <a:rPr lang="de-DE" sz="2800" dirty="0"/>
              <a:t>Kämpfe</a:t>
            </a:r>
          </a:p>
          <a:p>
            <a:pPr lvl="1"/>
            <a:r>
              <a:rPr lang="de-DE" sz="2800" dirty="0"/>
              <a:t>gewisser Fokus auf Plot</a:t>
            </a:r>
          </a:p>
          <a:p>
            <a:endParaRPr lang="de-DE" sz="2800" dirty="0"/>
          </a:p>
          <a:p>
            <a:endParaRPr lang="de-DE" sz="28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ADF5D93-5C5F-4388-896F-CF68414343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812" y="1930400"/>
            <a:ext cx="4764088" cy="356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19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C4C99A-CE80-4DB6-8222-14F0DFA93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Game-Genre: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9BA9BAF-1A9C-4894-97AB-31A2C4EB6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de-DE" sz="2800" dirty="0" err="1"/>
              <a:t>Strategy</a:t>
            </a:r>
            <a:endParaRPr lang="de-DE" sz="2800" dirty="0"/>
          </a:p>
          <a:p>
            <a:pPr lvl="1"/>
            <a:r>
              <a:rPr lang="de-DE" sz="2800" dirty="0"/>
              <a:t>Grid-basierte Fortbewegung</a:t>
            </a:r>
          </a:p>
          <a:p>
            <a:pPr lvl="1"/>
            <a:r>
              <a:rPr lang="de-DE" sz="2800" dirty="0"/>
              <a:t>Formationsangriffe</a:t>
            </a:r>
          </a:p>
          <a:p>
            <a:endParaRPr lang="de-DE" sz="28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942E20B-212C-4C1F-91B5-BEE9AEC69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600"/>
            <a:ext cx="38862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091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C4C99A-CE80-4DB6-8222-14F0DFA93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Game-Genre: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9BA9BAF-1A9C-4894-97AB-31A2C4EB6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de-DE" sz="2800" dirty="0"/>
              <a:t>Action</a:t>
            </a:r>
          </a:p>
          <a:p>
            <a:pPr lvl="1"/>
            <a:r>
              <a:rPr lang="de-DE" sz="2800" dirty="0" err="1"/>
              <a:t>Angriffsequenzen</a:t>
            </a:r>
            <a:r>
              <a:rPr lang="de-DE" sz="2800" dirty="0"/>
              <a:t> </a:t>
            </a:r>
          </a:p>
          <a:p>
            <a:pPr lvl="1"/>
            <a:r>
              <a:rPr lang="de-DE" sz="2800" dirty="0"/>
              <a:t>Combos</a:t>
            </a:r>
          </a:p>
          <a:p>
            <a:endParaRPr lang="de-DE" sz="28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C1D2048-088F-4B74-A900-8C56AB137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068" y="609600"/>
            <a:ext cx="3922381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712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EC25F8-801A-41F1-9F62-9A124481C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HUD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B9CA1B6-81C6-42C1-A680-F5DEDCB89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7958665" cy="3880773"/>
          </a:xfrm>
        </p:spPr>
        <p:txBody>
          <a:bodyPr>
            <a:normAutofit/>
          </a:bodyPr>
          <a:lstStyle/>
          <a:p>
            <a:pPr lvl="0"/>
            <a:r>
              <a:rPr lang="de-DE" sz="2800" dirty="0"/>
              <a:t>Doppelbildschirm:</a:t>
            </a:r>
          </a:p>
          <a:p>
            <a:pPr lvl="1"/>
            <a:r>
              <a:rPr lang="de-DE" sz="2800" dirty="0"/>
              <a:t> minimalistische, interaktive Ebene unten (</a:t>
            </a:r>
            <a:r>
              <a:rPr lang="de-DE" sz="2800" dirty="0" err="1"/>
              <a:t>Toucheingabe</a:t>
            </a:r>
            <a:r>
              <a:rPr lang="de-DE" sz="2800" dirty="0"/>
              <a:t> möglich)</a:t>
            </a:r>
          </a:p>
          <a:p>
            <a:pPr lvl="1"/>
            <a:r>
              <a:rPr lang="de-DE" sz="2800" dirty="0"/>
              <a:t> Informationen oben</a:t>
            </a:r>
          </a:p>
          <a:p>
            <a:pPr lvl="1"/>
            <a:r>
              <a:rPr lang="de-DE" sz="2800" dirty="0"/>
              <a:t>„Feder“-Motiv: Feder ist zentrales Element in der Story und wird in HUD aufgegriffen (Cursor, Sin-Balken)</a:t>
            </a:r>
          </a:p>
          <a:p>
            <a:endParaRPr lang="de-DE" sz="28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3D1ACA4-489C-4D6E-AA00-71E72A947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999" y="930938"/>
            <a:ext cx="3147041" cy="472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421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6713E4-7CA0-4AA7-AC52-6FBAA24E5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MDA Analysis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68C5C4C-8919-45BF-8CF3-DEDD88612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de-DE" sz="2800" dirty="0"/>
              <a:t>Core Game </a:t>
            </a:r>
            <a:r>
              <a:rPr lang="de-DE" sz="2800" dirty="0" err="1"/>
              <a:t>Mechanics</a:t>
            </a:r>
            <a:endParaRPr lang="de-DE" sz="2800" dirty="0"/>
          </a:p>
          <a:p>
            <a:pPr lvl="1"/>
            <a:r>
              <a:rPr lang="de-DE" sz="2800" dirty="0"/>
              <a:t> Winning </a:t>
            </a:r>
            <a:r>
              <a:rPr lang="de-DE" sz="2800" dirty="0" err="1"/>
              <a:t>Condition</a:t>
            </a:r>
            <a:r>
              <a:rPr lang="de-DE" sz="2800" dirty="0"/>
              <a:t>: Besiege alle Gegner im Level</a:t>
            </a:r>
          </a:p>
          <a:p>
            <a:pPr lvl="1"/>
            <a:r>
              <a:rPr lang="de-DE" sz="2800" dirty="0"/>
              <a:t> Rundenbasiertes Grid-Movement</a:t>
            </a:r>
          </a:p>
          <a:p>
            <a:pPr lvl="1"/>
            <a:r>
              <a:rPr lang="de-DE" sz="2800" dirty="0"/>
              <a:t> Kombinationsangriffe mit Formationen und Combos</a:t>
            </a:r>
          </a:p>
          <a:p>
            <a:pPr lvl="1"/>
            <a:r>
              <a:rPr lang="de-DE" sz="2800" dirty="0"/>
              <a:t> „Sin“-</a:t>
            </a:r>
            <a:r>
              <a:rPr lang="de-DE" sz="2800" dirty="0" err="1"/>
              <a:t>Mechanic</a:t>
            </a:r>
            <a:endParaRPr lang="de-DE" sz="2800" dirty="0"/>
          </a:p>
          <a:p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964525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6713E4-7CA0-4AA7-AC52-6FBAA24E5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MDA Analysis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68C5C4C-8919-45BF-8CF3-DEDD88612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de-DE" sz="2800" dirty="0"/>
              <a:t>Storyline: Racheplot und „Pakt mit dem Teufel“</a:t>
            </a:r>
          </a:p>
          <a:p>
            <a:pPr lvl="1"/>
            <a:r>
              <a:rPr lang="de-DE" sz="2800" dirty="0"/>
              <a:t> „Sin“: Opfern von Charakteren</a:t>
            </a:r>
          </a:p>
          <a:p>
            <a:pPr lvl="1"/>
            <a:r>
              <a:rPr lang="de-DE" sz="2800" dirty="0"/>
              <a:t> Beeinflussung der Storyline, abhängig von Opfern</a:t>
            </a:r>
          </a:p>
          <a:p>
            <a:pPr lvl="2"/>
            <a:r>
              <a:rPr lang="de-DE" sz="2600" dirty="0"/>
              <a:t> auch: unterschiedliche Charaktere, die jeweils den entgegengesetzten Pfad wiederspiegeln</a:t>
            </a:r>
          </a:p>
          <a:p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471004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6713E4-7CA0-4AA7-AC52-6FBAA24E5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MDA Analysis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68C5C4C-8919-45BF-8CF3-DEDD88612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„Sin“-Sammeln, über „Overkill“ oder Opfer</a:t>
            </a:r>
          </a:p>
          <a:p>
            <a:pPr lvl="2"/>
            <a:r>
              <a:rPr lang="de-DE" sz="2800" dirty="0"/>
              <a:t> Sin-Sammeln: Belohnungen bei Erreichen, Bestrafung bei Nicht-Erreichen</a:t>
            </a:r>
          </a:p>
          <a:p>
            <a:pPr lvl="2"/>
            <a:r>
              <a:rPr lang="de-DE" sz="2800" dirty="0"/>
              <a:t> Gezwungen Charaktere zu opfern? Höhere Schwierigkeit durch Verlust von Charakter… aber permanente neue Fähigkeit</a:t>
            </a:r>
          </a:p>
          <a:p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85238031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226</Words>
  <Application>Microsoft Office PowerPoint</Application>
  <PresentationFormat>Breitbild</PresentationFormat>
  <Paragraphs>47</Paragraphs>
  <Slides>11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5" baseType="lpstr">
      <vt:lpstr>Arial</vt:lpstr>
      <vt:lpstr>Trebuchet MS</vt:lpstr>
      <vt:lpstr>Wingdings 3</vt:lpstr>
      <vt:lpstr>Facette</vt:lpstr>
      <vt:lpstr>Mobile Game Design Assignment 1</vt:lpstr>
      <vt:lpstr>Valkyrie Profile:  Covenant of the Plume</vt:lpstr>
      <vt:lpstr>Game-Genre: </vt:lpstr>
      <vt:lpstr>Game-Genre: </vt:lpstr>
      <vt:lpstr>Game-Genre: </vt:lpstr>
      <vt:lpstr>HUD </vt:lpstr>
      <vt:lpstr>MDA Analysis </vt:lpstr>
      <vt:lpstr>MDA Analysis </vt:lpstr>
      <vt:lpstr>MDA Analysis </vt:lpstr>
      <vt:lpstr>MDA Analysis 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Mobile Game Design Assignment 1</dc:title>
  <dc:creator>Tina Truong</dc:creator>
  <cp:lastModifiedBy>nghia Truong</cp:lastModifiedBy>
  <cp:revision>24</cp:revision>
  <dcterms:created xsi:type="dcterms:W3CDTF">2019-05-07T09:26:45Z</dcterms:created>
  <dcterms:modified xsi:type="dcterms:W3CDTF">2019-08-30T19:15:46Z</dcterms:modified>
</cp:coreProperties>
</file>